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"/>
  </p:notes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760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orient="horz" pos="4315" userDrawn="1">
          <p15:clr>
            <a:srgbClr val="A4A3A4"/>
          </p15:clr>
        </p15:guide>
        <p15:guide id="5" orient="horz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5950" autoAdjust="0"/>
  </p:normalViewPr>
  <p:slideViewPr>
    <p:cSldViewPr snapToGrid="0">
      <p:cViewPr>
        <p:scale>
          <a:sx n="75" d="100"/>
          <a:sy n="75" d="100"/>
        </p:scale>
        <p:origin x="2592" y="780"/>
      </p:cViewPr>
      <p:guideLst>
        <p:guide pos="5760"/>
        <p:guide/>
        <p:guide orient="horz" pos="4315"/>
        <p:guide orient="horz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glav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3" name="Označba mesta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196F80-71B5-4B3D-8619-5D26FA433534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4" name="Označba mesta stranske slik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l-SI"/>
          </a:p>
        </p:txBody>
      </p:sp>
      <p:sp>
        <p:nvSpPr>
          <p:cNvPr id="5" name="Označba mesta opomb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l-SI"/>
              <a:t>Kliknite za urejanje slogov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</a:p>
        </p:txBody>
      </p:sp>
      <p:sp>
        <p:nvSpPr>
          <p:cNvPr id="6" name="Označba mesta no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l-SI"/>
          </a:p>
        </p:txBody>
      </p:sp>
      <p:sp>
        <p:nvSpPr>
          <p:cNvPr id="7" name="Označba mesta številke diapoz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0B95E-8E06-49F9-AA3A-CF602D7994CF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711885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značba mesta stranske slik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Označba mesta opomb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l-SI" dirty="0"/>
          </a:p>
        </p:txBody>
      </p:sp>
      <p:sp>
        <p:nvSpPr>
          <p:cNvPr id="4" name="Označba mesta številke diapoz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0B95E-8E06-49F9-AA3A-CF602D7994CF}" type="slidenum">
              <a:rPr lang="sl-SI" smtClean="0"/>
              <a:t>2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27318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l-SI"/>
              <a:t>Kliknite, če želite urediti slog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29830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n navpično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4117668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Navpični naslov in besedi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88126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n vseb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36400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Glava odse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706163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e vsebin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844538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rimerja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96145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829598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65323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Vsebina z naslov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545484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Naslov in sli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l-SI"/>
              <a:t>Kliknite ikono, če želite dodati sliko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l-SI"/>
              <a:t>Uredite sloge besedila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64075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l-SI"/>
              <a:t>Kliknite, če želite urediti slog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l-SI"/>
              <a:t>Uredite sloge besedila matrice</a:t>
            </a:r>
          </a:p>
          <a:p>
            <a:pPr lvl="1"/>
            <a:r>
              <a:rPr lang="sl-SI"/>
              <a:t>Druga raven</a:t>
            </a:r>
          </a:p>
          <a:p>
            <a:pPr lvl="2"/>
            <a:r>
              <a:rPr lang="sl-SI"/>
              <a:t>Tretja raven</a:t>
            </a:r>
          </a:p>
          <a:p>
            <a:pPr lvl="3"/>
            <a:r>
              <a:rPr lang="sl-SI"/>
              <a:t>Četrta raven</a:t>
            </a:r>
          </a:p>
          <a:p>
            <a:pPr lvl="4"/>
            <a:r>
              <a:rPr lang="sl-SI"/>
              <a:t>Peta raven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20AC8-7230-4360-BE8C-A2D02508C988}" type="datetimeFigureOut">
              <a:rPr lang="sl-SI" smtClean="0"/>
              <a:t>29. 08. 2024</a:t>
            </a:fld>
            <a:endParaRPr lang="sl-S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B490E-DDA5-46D0-AF8A-C0B5EEF8FD3E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80579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otnik 1">
            <a:extLst>
              <a:ext uri="{FF2B5EF4-FFF2-40B4-BE49-F238E27FC236}">
                <a16:creationId xmlns:a16="http://schemas.microsoft.com/office/drawing/2014/main" id="{9DEC01BD-77C6-0E8B-C2F5-87B5E9C039D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209522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 descr="Slika, ki vsebuje besede zemljevid, besedilo, atlas&#10;&#10;Opis je samodejno ustvarjen">
            <a:extLst>
              <a:ext uri="{FF2B5EF4-FFF2-40B4-BE49-F238E27FC236}">
                <a16:creationId xmlns:a16="http://schemas.microsoft.com/office/drawing/2014/main" id="{72B2FF69-BB85-F431-5418-5AEFF5DFEE7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5563" y="-1141487"/>
            <a:ext cx="12116097" cy="8565541"/>
          </a:xfrm>
          <a:prstGeom prst="rect">
            <a:avLst/>
          </a:prstGeom>
        </p:spPr>
      </p:pic>
      <p:sp>
        <p:nvSpPr>
          <p:cNvPr id="4" name="PoljeZBesedilom 3">
            <a:extLst>
              <a:ext uri="{FF2B5EF4-FFF2-40B4-BE49-F238E27FC236}">
                <a16:creationId xmlns:a16="http://schemas.microsoft.com/office/drawing/2014/main" id="{2F480E73-DB00-493B-8506-458CF3463050}"/>
              </a:ext>
            </a:extLst>
          </p:cNvPr>
          <p:cNvSpPr txBox="1"/>
          <p:nvPr/>
        </p:nvSpPr>
        <p:spPr>
          <a:xfrm>
            <a:off x="1468065" y="1684694"/>
            <a:ext cx="433132" cy="584775"/>
          </a:xfrm>
          <a:prstGeom prst="rect">
            <a:avLst/>
          </a:prstGeom>
          <a:noFill/>
          <a:ln w="28575">
            <a:noFill/>
          </a:ln>
          <a:effectLst>
            <a:glow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sz="3200" b="1" dirty="0"/>
              <a:t>A</a:t>
            </a:r>
          </a:p>
        </p:txBody>
      </p:sp>
      <p:sp>
        <p:nvSpPr>
          <p:cNvPr id="6" name="Elipsa 5">
            <a:extLst>
              <a:ext uri="{FF2B5EF4-FFF2-40B4-BE49-F238E27FC236}">
                <a16:creationId xmlns:a16="http://schemas.microsoft.com/office/drawing/2014/main" id="{8852C953-4719-4912-B82E-756D5DBC06FC}"/>
              </a:ext>
            </a:extLst>
          </p:cNvPr>
          <p:cNvSpPr/>
          <p:nvPr/>
        </p:nvSpPr>
        <p:spPr>
          <a:xfrm>
            <a:off x="7285232" y="4449097"/>
            <a:ext cx="144000" cy="1440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8" name="Pravokotnik 7">
            <a:extLst>
              <a:ext uri="{FF2B5EF4-FFF2-40B4-BE49-F238E27FC236}">
                <a16:creationId xmlns:a16="http://schemas.microsoft.com/office/drawing/2014/main" id="{B3BC5BF0-CD24-4252-A952-2C97BD842E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/>
          </a:p>
        </p:txBody>
      </p:sp>
      <p:sp>
        <p:nvSpPr>
          <p:cNvPr id="9" name="PoljeZBesedilom 8">
            <a:extLst>
              <a:ext uri="{FF2B5EF4-FFF2-40B4-BE49-F238E27FC236}">
                <a16:creationId xmlns:a16="http://schemas.microsoft.com/office/drawing/2014/main" id="{DD528640-6B15-87D0-5543-64EB64D5340E}"/>
              </a:ext>
            </a:extLst>
          </p:cNvPr>
          <p:cNvSpPr txBox="1"/>
          <p:nvPr/>
        </p:nvSpPr>
        <p:spPr>
          <a:xfrm>
            <a:off x="2807917" y="2024092"/>
            <a:ext cx="415498" cy="584775"/>
          </a:xfrm>
          <a:prstGeom prst="rect">
            <a:avLst/>
          </a:prstGeom>
          <a:noFill/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sz="3200" b="1" dirty="0"/>
              <a:t>B</a:t>
            </a:r>
          </a:p>
        </p:txBody>
      </p:sp>
      <p:sp>
        <p:nvSpPr>
          <p:cNvPr id="10" name="PoljeZBesedilom 9">
            <a:extLst>
              <a:ext uri="{FF2B5EF4-FFF2-40B4-BE49-F238E27FC236}">
                <a16:creationId xmlns:a16="http://schemas.microsoft.com/office/drawing/2014/main" id="{7AFA2008-63CC-E947-25AE-14DFBFB5362C}"/>
              </a:ext>
            </a:extLst>
          </p:cNvPr>
          <p:cNvSpPr txBox="1"/>
          <p:nvPr/>
        </p:nvSpPr>
        <p:spPr>
          <a:xfrm>
            <a:off x="5033132" y="1167722"/>
            <a:ext cx="402674" cy="584775"/>
          </a:xfrm>
          <a:prstGeom prst="rect">
            <a:avLst/>
          </a:prstGeom>
          <a:noFill/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sz="3200" b="1" dirty="0"/>
              <a:t>C</a:t>
            </a:r>
          </a:p>
        </p:txBody>
      </p:sp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4EC1F46A-6F02-C684-3C5D-0723B7E82A17}"/>
              </a:ext>
            </a:extLst>
          </p:cNvPr>
          <p:cNvSpPr txBox="1"/>
          <p:nvPr/>
        </p:nvSpPr>
        <p:spPr>
          <a:xfrm>
            <a:off x="7429232" y="3936322"/>
            <a:ext cx="442750" cy="584775"/>
          </a:xfrm>
          <a:prstGeom prst="rect">
            <a:avLst/>
          </a:prstGeom>
          <a:noFill/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sz="3200" b="1" dirty="0"/>
              <a:t>D</a:t>
            </a:r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DF9A0A90-EA26-2FCD-4F95-F6D7986BBD02}"/>
              </a:ext>
            </a:extLst>
          </p:cNvPr>
          <p:cNvSpPr/>
          <p:nvPr/>
        </p:nvSpPr>
        <p:spPr>
          <a:xfrm>
            <a:off x="3157732" y="1997997"/>
            <a:ext cx="144000" cy="1440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14882A52-1026-26CF-785A-648394E3259E}"/>
              </a:ext>
            </a:extLst>
          </p:cNvPr>
          <p:cNvSpPr/>
          <p:nvPr/>
        </p:nvSpPr>
        <p:spPr>
          <a:xfrm>
            <a:off x="4961132" y="1680497"/>
            <a:ext cx="144000" cy="1440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9F2E5CCB-11F9-FD76-4212-7D194B53C3A7}"/>
              </a:ext>
            </a:extLst>
          </p:cNvPr>
          <p:cNvSpPr/>
          <p:nvPr/>
        </p:nvSpPr>
        <p:spPr>
          <a:xfrm>
            <a:off x="1824232" y="1540694"/>
            <a:ext cx="144000" cy="144000"/>
          </a:xfrm>
          <a:prstGeom prst="ellipse">
            <a:avLst/>
          </a:prstGeom>
          <a:solidFill>
            <a:srgbClr val="FF00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l-SI" dirty="0"/>
          </a:p>
        </p:txBody>
      </p:sp>
      <p:sp>
        <p:nvSpPr>
          <p:cNvPr id="15" name="PoljeZBesedilom 14">
            <a:extLst>
              <a:ext uri="{FF2B5EF4-FFF2-40B4-BE49-F238E27FC236}">
                <a16:creationId xmlns:a16="http://schemas.microsoft.com/office/drawing/2014/main" id="{FFF1286E-61BA-1A36-CDEE-56E790321AEA}"/>
              </a:ext>
            </a:extLst>
          </p:cNvPr>
          <p:cNvSpPr txBox="1"/>
          <p:nvPr/>
        </p:nvSpPr>
        <p:spPr>
          <a:xfrm>
            <a:off x="5696234" y="2608867"/>
            <a:ext cx="974947" cy="369332"/>
          </a:xfrm>
          <a:prstGeom prst="rect">
            <a:avLst/>
          </a:prstGeom>
          <a:noFill/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b="1" dirty="0"/>
              <a:t>Jelendol</a:t>
            </a:r>
          </a:p>
        </p:txBody>
      </p:sp>
      <p:sp>
        <p:nvSpPr>
          <p:cNvPr id="16" name="PoljeZBesedilom 15">
            <a:extLst>
              <a:ext uri="{FF2B5EF4-FFF2-40B4-BE49-F238E27FC236}">
                <a16:creationId xmlns:a16="http://schemas.microsoft.com/office/drawing/2014/main" id="{FFB224FC-EFF9-39B8-5CFF-9D0EF0DBBCA5}"/>
              </a:ext>
            </a:extLst>
          </p:cNvPr>
          <p:cNvSpPr txBox="1"/>
          <p:nvPr/>
        </p:nvSpPr>
        <p:spPr>
          <a:xfrm>
            <a:off x="3330877" y="1455165"/>
            <a:ext cx="819455" cy="369332"/>
          </a:xfrm>
          <a:prstGeom prst="rect">
            <a:avLst/>
          </a:prstGeom>
          <a:noFill/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b="1" dirty="0"/>
              <a:t>Ljubelj</a:t>
            </a:r>
          </a:p>
        </p:txBody>
      </p:sp>
      <p:sp>
        <p:nvSpPr>
          <p:cNvPr id="17" name="PoljeZBesedilom 16">
            <a:extLst>
              <a:ext uri="{FF2B5EF4-FFF2-40B4-BE49-F238E27FC236}">
                <a16:creationId xmlns:a16="http://schemas.microsoft.com/office/drawing/2014/main" id="{4514EFE1-0944-402F-2B2D-69873ECB72D0}"/>
              </a:ext>
            </a:extLst>
          </p:cNvPr>
          <p:cNvSpPr txBox="1"/>
          <p:nvPr/>
        </p:nvSpPr>
        <p:spPr>
          <a:xfrm>
            <a:off x="1129059" y="2456849"/>
            <a:ext cx="1072153" cy="369332"/>
          </a:xfrm>
          <a:prstGeom prst="rect">
            <a:avLst/>
          </a:prstGeom>
          <a:noFill/>
          <a:ln w="28575"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76200" algn="tl" rotWithShape="0">
              <a:schemeClr val="bg1"/>
            </a:outerShdw>
          </a:effectLst>
        </p:spPr>
        <p:txBody>
          <a:bodyPr wrap="none" rtlCol="0">
            <a:spAutoFit/>
          </a:bodyPr>
          <a:lstStyle/>
          <a:p>
            <a:r>
              <a:rPr lang="sl-SI" b="1" dirty="0"/>
              <a:t>Završnica</a:t>
            </a:r>
          </a:p>
        </p:txBody>
      </p:sp>
    </p:spTree>
    <p:extLst>
      <p:ext uri="{BB962C8B-B14F-4D97-AF65-F5344CB8AC3E}">
        <p14:creationId xmlns:p14="http://schemas.microsoft.com/office/powerpoint/2010/main" val="41240616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ova tema">
  <a:themeElements>
    <a:clrScheme name="Officeova 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ova t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ova 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ova tema">
  <a:themeElements>
    <a:clrScheme name="Pisarn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isarna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isarn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284</TotalTime>
  <Words>8</Words>
  <Application>Microsoft Office PowerPoint</Application>
  <PresentationFormat>Diaprojekcija na zaslonu (4:3)</PresentationFormat>
  <Paragraphs>8</Paragraphs>
  <Slides>2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4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2</vt:i4>
      </vt:variant>
    </vt:vector>
  </HeadingPairs>
  <TitlesOfParts>
    <vt:vector size="7" baseType="lpstr">
      <vt:lpstr>Aptos</vt:lpstr>
      <vt:lpstr>Arial</vt:lpstr>
      <vt:lpstr>Calibri</vt:lpstr>
      <vt:lpstr>Calibri Light</vt:lpstr>
      <vt:lpstr>Officeova tema</vt:lpstr>
      <vt:lpstr>PowerPointova predstavitev</vt:lpstr>
      <vt:lpstr>PowerPointova predstavitev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PowerPointova predstavitev</dc:title>
  <dc:creator>Recenzija GO</dc:creator>
  <cp:lastModifiedBy>Nejc Bobovnik</cp:lastModifiedBy>
  <cp:revision>9</cp:revision>
  <dcterms:created xsi:type="dcterms:W3CDTF">2022-10-20T16:48:13Z</dcterms:created>
  <dcterms:modified xsi:type="dcterms:W3CDTF">2024-08-29T10:02:39Z</dcterms:modified>
</cp:coreProperties>
</file>